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9B38-4250-445B-AB65-760D5A6B993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105-0E62-42DA-AA83-0944C74C4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4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9B38-4250-445B-AB65-760D5A6B993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105-0E62-42DA-AA83-0944C74C4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21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9B38-4250-445B-AB65-760D5A6B993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105-0E62-42DA-AA83-0944C74C4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9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9B38-4250-445B-AB65-760D5A6B993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105-0E62-42DA-AA83-0944C74C4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2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9B38-4250-445B-AB65-760D5A6B993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105-0E62-42DA-AA83-0944C74C4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92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9B38-4250-445B-AB65-760D5A6B993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105-0E62-42DA-AA83-0944C74C4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4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9B38-4250-445B-AB65-760D5A6B993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105-0E62-42DA-AA83-0944C74C4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88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9B38-4250-445B-AB65-760D5A6B993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105-0E62-42DA-AA83-0944C74C4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85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9B38-4250-445B-AB65-760D5A6B993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105-0E62-42DA-AA83-0944C74C4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25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9B38-4250-445B-AB65-760D5A6B993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105-0E62-42DA-AA83-0944C74C4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00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9B38-4250-445B-AB65-760D5A6B993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105-0E62-42DA-AA83-0944C74C4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27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C9B38-4250-445B-AB65-760D5A6B993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F9105-0E62-42DA-AA83-0944C74C4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2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-02-0a-81c35911b6a8ef71dd56867e764d914e5c776e2d01ce4ff65657da413292db36_324fec3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3928" y="0"/>
            <a:ext cx="515389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4691" y="152400"/>
            <a:ext cx="5735781" cy="220287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агія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поза </a:t>
            </a:r>
            <a:r>
              <a:rPr lang="ru-RU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Хогвартса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91" y="2701636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3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-02-0a-b421619d0f8c512e9cbe7c7274e4a9d026da83cc9486247a3d9fc3d5cfe19fff_103fddf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909" y="60861"/>
            <a:ext cx="5056909" cy="66863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4745" y="60861"/>
            <a:ext cx="3420152" cy="21703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8389" y="2231225"/>
            <a:ext cx="4596508" cy="384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2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</TotalTime>
  <Words>3</Words>
  <Application>Microsoft Office PowerPoint</Application>
  <PresentationFormat>Широкоэкранный</PresentationFormat>
  <Paragraphs>1</Paragraphs>
  <Slides>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Тема Office</vt:lpstr>
      <vt:lpstr>Магія поза Хогвартса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</cp:revision>
  <dcterms:created xsi:type="dcterms:W3CDTF">2021-05-03T17:56:18Z</dcterms:created>
  <dcterms:modified xsi:type="dcterms:W3CDTF">2021-11-08T08:06:49Z</dcterms:modified>
</cp:coreProperties>
</file>